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29" autoAdjust="0"/>
  </p:normalViewPr>
  <p:slideViewPr>
    <p:cSldViewPr>
      <p:cViewPr varScale="1">
        <p:scale>
          <a:sx n="97" d="100"/>
          <a:sy n="97" d="100"/>
        </p:scale>
        <p:origin x="-11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A3560-331D-4D5D-9223-4C8FF8E52157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A071C-387E-45C4-B0FA-D9EDDA635E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9185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2337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931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184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153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497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5714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0645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925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813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9074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409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3D6BB-5EBA-407E-882A-353D9E59EC2E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CFC60-1E8F-40BF-8D36-04C95DDF9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404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.jpeg"/><Relationship Id="rId7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hyperlink" Target="http://images.yandex.ru/yandsearch?text=%D0%B8%D0%B3%D0%BB%D0%BE%D1%85%D0%B2%D0%BE%D1%81%D1%82%D1%8B%D0%B9%20%D1%81%D1%82%D1%80%D0%B8%D0%B6%20%D1%84%D0%BE%D1%82%D0%BE&amp;img_url=http://birds-altay.ru/wp-content/uploads/2009/08/02-350x194.jpg&amp;pos=5&amp;uinfo=sw-991-sh-614-fw-766-fh-448-pd-1&amp;rpt=simage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8.jpeg"/><Relationship Id="rId5" Type="http://schemas.openxmlformats.org/officeDocument/2006/relationships/hyperlink" Target="http://images.yandex.ru/yandsearch?text=%D0%BF%D0%BE%D0%BB%D0%B5%D1%82%20%D1%84%D0%B0%D0%B7%D0%B0%D0%BD%D0%B0%20%D1%84%D0%BE%D1%82%D0%BE&amp;img_url=http://www.rgpbz.ru/_ph/7/2/700727023.jpg&amp;pos=1&amp;uinfo=sw-1903-sh-934-fw-1678-fh-598-pd-1&amp;rpt=simage" TargetMode="External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3&amp;text=%D0%BF%D1%83%D1%85%20%D0%BF%D1%82%D0%B8%D1%86%D1%8B%20%D1%84%D0%BE%D1%82%D0%BE&amp;img_url=http://img0.liveinternet.ru/images/attach/c/6/89/455/89455286_3925073_qk96.jpg&amp;pos=115&amp;uinfo=sw-1903-sh-934-fw-1678-fh-598-pd-1&amp;rpt=simage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hyperlink" Target="http://images.yandex.ru/yandsearch?text=%D0%BC%D0%B0%D1%85%D0%BE%D0%B2%D1%8B%D0%B5%20%D0%BF%D0%B5%D1%80%D1%8C%D1%8F%20%D0%BF%D1%82%D0%B8%D1%86%D1%8B%20%D1%84%D0%BE%D1%82%D0%BE&amp;img_url=http://www.pgbooks.ru/upload/medialibrary/538/538575f24b070e48dc034f240c4cebfc.jpg&amp;pos=17&amp;uinfo=sw-1903-sh-934-fw-1678-fh-598-pd-1&amp;rpt=simage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0" Type="http://schemas.openxmlformats.org/officeDocument/2006/relationships/hyperlink" Target="http://images.yandex.ru/yandsearch?text=%D0%BF%D1%83%D1%85%20%D0%BF%D1%82%D0%B8%D1%86%D1%8B%20%D1%84%D0%BE%D1%82%D0%BE&amp;img_url=http://www.luxspb.com/images/6t.jpg&amp;pos=18&amp;uinfo=sw-1903-sh-934-fw-1678-fh-598-pd-1&amp;rpt=simage" TargetMode="External"/><Relationship Id="rId4" Type="http://schemas.openxmlformats.org/officeDocument/2006/relationships/hyperlink" Target="http://images.yandex.ru/yandsearch?text=%D0%BA%D1%80%D1%8B%D0%BB%D0%BE%20%D0%BF%D1%82%D0%B8%D1%86%20%D1%84%D0%BE%D1%82%D0%BE&amp;img_url=http://dic.academic.ru/pictures/wiki/files/51/300px-BirdWingFeatherSketch.svg.png&amp;pos=0&amp;rpt=simage&amp;lr=192&amp;noreask=1&amp;source=wiz" TargetMode="External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hyperlink" Target="http://images.yandex.ru/yandsearch?text=%D0%BB%D0%B5%D1%82%D1%83%D1%87%D0%B0%D1%8F%20%D0%BC%D1%8B%D1%88%D1%8C%20%D1%84%D0%BE%D1%82%D0%BE&amp;pos=13&amp;uinfo=sw-1903-sh-934-fw-1678-fh-598-pd-1&amp;rpt=simage&amp;img_url=http://info.sibnet.ru/ni/323/323427s_1330418451.jpg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text=%D0%BC%D0%B0%D0%B9%D1%81%D0%BA%D0%B8%D0%B9%20%D0%B6%D1%83%D0%BA%20%D1%84%D0%BE%D1%82%D0%BE&amp;img_url=http://www.free-lancers.net/posted_files/CDA068AFAD5F.jpg&amp;pos=4&amp;uinfo=sw-1903-sh-934-fw-1678-fh-598-pd-1&amp;rpt=simage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3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МБОУ «СОШ № 6» г.Вязники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Исследовательская работа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5733256"/>
            <a:ext cx="7596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Ловцов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Алексей,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«Б» класс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 проекта: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Шестакова М.А.</a:t>
            </a:r>
          </a:p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Консультант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Ловцова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Е.Ю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        2013г.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32" y="1928802"/>
            <a:ext cx="90745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Почему птицы умеют летать?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3" name="Рисунок 12" descr="Рисунокптиц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2714620"/>
            <a:ext cx="3643338" cy="300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53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Опыты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32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Взял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лист бумаги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за край и подул.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Фотки\Леха 2013\Опыты\DSC0434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60" t="7056" r="1237" b="17403"/>
          <a:stretch/>
        </p:blipFill>
        <p:spPr bwMode="auto">
          <a:xfrm>
            <a:off x="4854526" y="1700808"/>
            <a:ext cx="2381770" cy="14354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D:\Фотки\Леха 2013\Опыты\DSC0434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17" t="14299" r="24741" b="6210"/>
          <a:stretch/>
        </p:blipFill>
        <p:spPr bwMode="auto">
          <a:xfrm>
            <a:off x="2051720" y="1700808"/>
            <a:ext cx="1875527" cy="14361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8" y="328498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Наблюдение: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Лист держался в воздухе. Значит, полет возможен благодаря подъемной силе, которую создает разница давлений воздуха под крылом и над крылом.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400506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Я сложил лист бумаги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несколько раз 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положил его на две опоры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бумаге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подвесил грузик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9" name="Рисунок 8" descr="D:\Фотки\Леха 2013\Опыты\DSC04354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76" t="1317" r="9956" b="2070"/>
          <a:stretch/>
        </p:blipFill>
        <p:spPr bwMode="auto">
          <a:xfrm>
            <a:off x="5940152" y="4788898"/>
            <a:ext cx="1152128" cy="1081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D:\Фотки\Леха 2013\Опыты\DSC04353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3" t="8749" r="4931" b="2634"/>
          <a:stretch/>
        </p:blipFill>
        <p:spPr bwMode="auto">
          <a:xfrm>
            <a:off x="7479803" y="4788898"/>
            <a:ext cx="1340669" cy="1081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Рисунок 12" descr="D:\Фотки\Леха 2013\Опыты\DSC04352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41" t="12042" r="18493" b="3387"/>
          <a:stretch/>
        </p:blipFill>
        <p:spPr bwMode="auto">
          <a:xfrm>
            <a:off x="4152962" y="4797152"/>
            <a:ext cx="1211126" cy="10736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23528" y="6093296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Наблюдение: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опыт показал, что полые кости прочные. Вывод: легкость и прочность скелета птиц достигается полыми костями. </a:t>
            </a:r>
          </a:p>
        </p:txBody>
      </p:sp>
      <p:pic>
        <p:nvPicPr>
          <p:cNvPr id="16" name="Рисунок 15" descr="D:\Фотки\Леха 2013\Опыты\DSC04350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616" y="4790802"/>
            <a:ext cx="1329960" cy="108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D:\Фотки\Леха 2013\Опыты\DSC04351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54" t="6868" r="10500"/>
          <a:stretch/>
        </p:blipFill>
        <p:spPr bwMode="auto">
          <a:xfrm>
            <a:off x="2353640" y="4797152"/>
            <a:ext cx="1296144" cy="1075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477979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124744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гипотеза о том,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 птицы могут подниматься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воздух, преодолевая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сопротивление; летать, изменяя направление;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воздухе  или зависать на месте благодаря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некоторым условиям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подтвердилась!!!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2132856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результате эволюции птицы приобрели способность к активному полету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299695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полёте птицы участвуют все части тела: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Крепкий и  легкий скелет,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Крылья, для создания подъемной силы,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Хвост, для регулирования направления полета.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458112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Птицы лучше приспособлены к полету, чем насекомые и млекопитающие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22920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400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не стоит забывать, что не птицы способны к полёту! Например,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пингвин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страус. Вес их тела слишком велик, чтобы подняться в воздух. Но это может быть темой следующего исследования!!!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2927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14356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              Источники: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</a:rPr>
              <a:t>Великолепная энциклопедия животных. 2005 г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</a:rPr>
              <a:t>Журнал «Отчего и почему» №3 2010г</a:t>
            </a:r>
          </a:p>
          <a:p>
            <a:pPr marL="742950" indent="-742950">
              <a:buAutoNum type="arabicPeriod"/>
            </a:pPr>
            <a:r>
              <a:rPr lang="ru-RU" sz="3600" b="1" dirty="0" err="1" smtClean="0">
                <a:solidFill>
                  <a:srgbClr val="0070C0"/>
                </a:solidFill>
              </a:rPr>
              <a:t>Курзанов</a:t>
            </a:r>
            <a:r>
              <a:rPr lang="ru-RU" sz="3600" b="1" dirty="0" smtClean="0">
                <a:solidFill>
                  <a:srgbClr val="0070C0"/>
                </a:solidFill>
              </a:rPr>
              <a:t> С.М. «Проблема происхождения птиц» 1987 г.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</a:rPr>
              <a:t>Журнал «Птичье царство» 2002г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</a:rPr>
              <a:t> Гладкова Н.А, Михеева А.В. «Жизнь животных»  Птицы  1970 г.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</a:rPr>
              <a:t>Энциклопедия в вопросах и ответах.                                                                 </a:t>
            </a:r>
            <a:r>
              <a:rPr lang="ru-RU" sz="3600" b="1" smtClean="0">
                <a:solidFill>
                  <a:srgbClr val="0070C0"/>
                </a:solidFill>
              </a:rPr>
              <a:t>Живая </a:t>
            </a:r>
            <a:r>
              <a:rPr lang="ru-RU" sz="3600" b="1" dirty="0" smtClean="0">
                <a:solidFill>
                  <a:srgbClr val="0070C0"/>
                </a:solidFill>
              </a:rPr>
              <a:t>природа. 2007г.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Фотки\Леха 2013\Птицы\DSCN938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41" t="8351" r="12974" b="17515"/>
          <a:stretch/>
        </p:blipFill>
        <p:spPr bwMode="auto">
          <a:xfrm>
            <a:off x="6444208" y="1340768"/>
            <a:ext cx="2483227" cy="2160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Птицы… Почему они могут летать? Что им помогает взлетать в небо? </a:t>
            </a:r>
            <a:br>
              <a:rPr lang="ru-RU" sz="3200" dirty="0" smtClean="0"/>
            </a:b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1546"/>
            <a:ext cx="8383027" cy="545379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Актуальность темы. </a:t>
            </a:r>
            <a:r>
              <a:rPr lang="ru-RU" sz="2000" dirty="0" smtClean="0"/>
              <a:t> Изучение </a:t>
            </a:r>
            <a:r>
              <a:rPr lang="ru-RU" sz="2000" dirty="0"/>
              <a:t>птиц, их </a:t>
            </a:r>
            <a:r>
              <a:rPr lang="ru-RU" sz="2000" dirty="0" smtClean="0"/>
              <a:t>способности </a:t>
            </a:r>
          </a:p>
          <a:p>
            <a:pPr>
              <a:buNone/>
            </a:pPr>
            <a:r>
              <a:rPr lang="ru-RU" sz="2000" dirty="0" smtClean="0"/>
              <a:t>летать </a:t>
            </a:r>
            <a:r>
              <a:rPr lang="ru-RU" sz="2000" dirty="0"/>
              <a:t>дает </a:t>
            </a:r>
            <a:r>
              <a:rPr lang="ru-RU" sz="2000" dirty="0" smtClean="0"/>
              <a:t>возможность человеку </a:t>
            </a:r>
            <a:r>
              <a:rPr lang="ru-RU" sz="2000" dirty="0"/>
              <a:t>подняться в </a:t>
            </a:r>
            <a:r>
              <a:rPr lang="ru-RU" sz="2000" dirty="0" smtClean="0"/>
              <a:t>небо. </a:t>
            </a:r>
          </a:p>
          <a:p>
            <a:r>
              <a:rPr lang="ru-RU" sz="2000" b="1" dirty="0" smtClean="0"/>
              <a:t>Гипотеза</a:t>
            </a:r>
            <a:r>
              <a:rPr lang="ru-RU" sz="2000" b="1" dirty="0"/>
              <a:t>: </a:t>
            </a:r>
            <a:r>
              <a:rPr lang="ru-RU" sz="2000" b="1" dirty="0" smtClean="0"/>
              <a:t> </a:t>
            </a:r>
            <a:r>
              <a:rPr lang="ru-RU" sz="2000" dirty="0" smtClean="0"/>
              <a:t>Я </a:t>
            </a:r>
            <a:r>
              <a:rPr lang="ru-RU" sz="2000" dirty="0"/>
              <a:t>предполагаю, что птицы могут </a:t>
            </a:r>
            <a:r>
              <a:rPr lang="ru-RU" sz="2000" dirty="0" err="1" smtClean="0"/>
              <a:t>подни</a:t>
            </a:r>
            <a:r>
              <a:rPr lang="ru-RU" sz="2000" dirty="0" smtClean="0"/>
              <a:t>-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err="1" smtClean="0"/>
              <a:t>маться</a:t>
            </a:r>
            <a:r>
              <a:rPr lang="ru-RU" sz="2000" dirty="0" smtClean="0"/>
              <a:t> в </a:t>
            </a:r>
            <a:r>
              <a:rPr lang="ru-RU" sz="2000" dirty="0"/>
              <a:t>воздух, </a:t>
            </a:r>
            <a:r>
              <a:rPr lang="ru-RU" sz="2000" dirty="0" smtClean="0"/>
              <a:t>преодолевая сопротивление; </a:t>
            </a:r>
          </a:p>
          <a:p>
            <a:pPr>
              <a:buNone/>
            </a:pPr>
            <a:r>
              <a:rPr lang="ru-RU" sz="2000" dirty="0" smtClean="0"/>
              <a:t>летать</a:t>
            </a:r>
            <a:r>
              <a:rPr lang="ru-RU" sz="2000" dirty="0"/>
              <a:t>, изменяя </a:t>
            </a:r>
            <a:r>
              <a:rPr lang="ru-RU" sz="2000" dirty="0" smtClean="0"/>
              <a:t>направление; парить </a:t>
            </a:r>
            <a:r>
              <a:rPr lang="ru-RU" sz="2000" dirty="0"/>
              <a:t>в воздухе  </a:t>
            </a:r>
            <a:r>
              <a:rPr lang="ru-RU" sz="2000" dirty="0" smtClean="0"/>
              <a:t>или</a:t>
            </a:r>
          </a:p>
          <a:p>
            <a:pPr>
              <a:buNone/>
            </a:pPr>
            <a:r>
              <a:rPr lang="ru-RU" sz="2000" dirty="0" smtClean="0"/>
              <a:t>зависать на </a:t>
            </a:r>
            <a:r>
              <a:rPr lang="ru-RU" sz="2000" dirty="0"/>
              <a:t>месте благодаря </a:t>
            </a:r>
            <a:r>
              <a:rPr lang="ru-RU" sz="2000" dirty="0" smtClean="0"/>
              <a:t>некоторым условиям.</a:t>
            </a: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Чтобы подтвердить свою гипотезу, я ставлю перед собой следующие </a:t>
            </a:r>
            <a:r>
              <a:rPr lang="ru-RU" sz="2000" b="1" dirty="0" smtClean="0"/>
              <a:t>цели</a:t>
            </a:r>
            <a:r>
              <a:rPr lang="ru-RU" sz="2000" dirty="0" smtClean="0"/>
              <a:t>:</a:t>
            </a:r>
          </a:p>
          <a:p>
            <a:pPr lvl="1"/>
            <a:r>
              <a:rPr lang="ru-RU" sz="2000" dirty="0" smtClean="0"/>
              <a:t>Изучить скелет крыла, перья крыльев, форму крыльев, хвоста и их влияние на полёт.</a:t>
            </a:r>
          </a:p>
          <a:p>
            <a:pPr lvl="1"/>
            <a:r>
              <a:rPr lang="ru-RU" sz="2000" dirty="0" smtClean="0"/>
              <a:t>Познакомиться с типами полёта.</a:t>
            </a:r>
          </a:p>
          <a:p>
            <a:pPr lvl="1"/>
            <a:r>
              <a:rPr lang="ru-RU" sz="2000" dirty="0" smtClean="0"/>
              <a:t>Сравнить насекомых и млекопитающих с птицами путем наблюдений.</a:t>
            </a:r>
          </a:p>
          <a:p>
            <a:pPr lvl="1"/>
            <a:r>
              <a:rPr lang="ru-RU" sz="2000" dirty="0" smtClean="0"/>
              <a:t>Опытным путём изучить строение и свойства пера птицы.</a:t>
            </a:r>
          </a:p>
          <a:p>
            <a:pPr marL="0" indent="0">
              <a:buNone/>
            </a:pPr>
            <a:r>
              <a:rPr lang="ru-RU" sz="2000" dirty="0" smtClean="0"/>
              <a:t> </a:t>
            </a:r>
          </a:p>
          <a:p>
            <a:pPr marL="0" indent="0">
              <a:buNone/>
            </a:pPr>
            <a:r>
              <a:rPr lang="ru-RU" sz="2000" dirty="0" smtClean="0"/>
              <a:t> </a:t>
            </a:r>
          </a:p>
          <a:p>
            <a:pPr marL="0" indent="0">
              <a:buNone/>
            </a:pPr>
            <a:r>
              <a:rPr lang="ru-RU" sz="2000" dirty="0" smtClean="0"/>
              <a:t> 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7052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Autofit/>
          </a:bodyPr>
          <a:lstStyle/>
          <a:p>
            <a:pPr lvl="0"/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9" name="Рисунок 8" descr="http://vivovoco.rsl.ru/VV/JOURNAL/NATURE/05_04/DYNO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1" y="1406045"/>
            <a:ext cx="1199515" cy="107235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07504" y="714356"/>
            <a:ext cx="89725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 smtClean="0"/>
              <a:t>они </a:t>
            </a:r>
            <a:r>
              <a:rPr lang="ru-RU" sz="2400" dirty="0"/>
              <a:t>были двуногие с длинными хвостами и мелкими передними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конечностями;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 smtClean="0"/>
              <a:t>чешуя </a:t>
            </a:r>
            <a:r>
              <a:rPr lang="ru-RU" sz="2400" dirty="0"/>
              <a:t>преобразовалась в </a:t>
            </a:r>
            <a:r>
              <a:rPr lang="ru-RU" sz="2400" dirty="0" smtClean="0"/>
              <a:t>перья;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dirty="0" smtClean="0"/>
              <a:t>длинный </a:t>
            </a:r>
            <a:r>
              <a:rPr lang="ru-RU" sz="2400" dirty="0"/>
              <a:t>хвост укоротился и заменился веером из </a:t>
            </a:r>
            <a:endParaRPr lang="ru-RU" sz="2400" dirty="0" smtClean="0"/>
          </a:p>
          <a:p>
            <a:pPr marL="285750" lvl="0" indent="-285750"/>
            <a:r>
              <a:rPr lang="ru-RU" sz="2400" dirty="0" smtClean="0"/>
              <a:t>   длинных перьев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214290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/>
            <a:r>
              <a:rPr lang="ru-RU" sz="2400" dirty="0" smtClean="0"/>
              <a:t>Я узнал, птицы </a:t>
            </a:r>
            <a:r>
              <a:rPr lang="ru-RU" sz="2400" dirty="0"/>
              <a:t>произошли от небольших хищных динозавров.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12340" y="2666413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чём особенности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скелета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птицы?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54085" y="3035745"/>
            <a:ext cx="44527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/>
              <a:t>Скелет</a:t>
            </a:r>
            <a:r>
              <a:rPr lang="ru-RU" b="1" i="1" dirty="0" smtClean="0"/>
              <a:t> </a:t>
            </a:r>
            <a:r>
              <a:rPr lang="ru-RU" b="1" i="1" dirty="0"/>
              <a:t>крепкий</a:t>
            </a:r>
            <a:r>
              <a:rPr lang="ru-RU" dirty="0"/>
              <a:t> благодаря </a:t>
            </a:r>
            <a:r>
              <a:rPr lang="ru-RU" dirty="0" err="1"/>
              <a:t>срощенностью</a:t>
            </a:r>
            <a:r>
              <a:rPr lang="ru-RU" dirty="0"/>
              <a:t> некоторых костей.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/>
              <a:t>Скелет </a:t>
            </a:r>
            <a:r>
              <a:rPr lang="ru-RU" b="1" i="1" dirty="0"/>
              <a:t>легкий</a:t>
            </a:r>
            <a:r>
              <a:rPr lang="ru-RU" dirty="0"/>
              <a:t> из-за наличия в костях воздухоносных полостей.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i="1" dirty="0"/>
              <a:t>На грудине есть </a:t>
            </a:r>
            <a:r>
              <a:rPr lang="ru-RU" b="1" i="1" dirty="0"/>
              <a:t>небольшой вырост</a:t>
            </a:r>
            <a:r>
              <a:rPr lang="ru-RU" b="1" dirty="0"/>
              <a:t>.</a:t>
            </a:r>
            <a:r>
              <a:rPr lang="ru-RU" dirty="0"/>
              <a:t> </a:t>
            </a:r>
          </a:p>
        </p:txBody>
      </p:sp>
      <p:pic>
        <p:nvPicPr>
          <p:cNvPr id="18" name="Объект 3"/>
          <p:cNvPicPr>
            <a:picLocks noGrp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35744"/>
            <a:ext cx="2808312" cy="204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454085" y="4548150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b="1" dirty="0"/>
              <a:t>Крылья</a:t>
            </a:r>
            <a:r>
              <a:rPr lang="ru-RU" dirty="0"/>
              <a:t> являются главными частями тела, приспособленными для полёта. </a:t>
            </a:r>
          </a:p>
        </p:txBody>
      </p:sp>
    </p:spTree>
    <p:extLst>
      <p:ext uri="{BB962C8B-B14F-4D97-AF65-F5344CB8AC3E}">
        <p14:creationId xmlns:p14="http://schemas.microsoft.com/office/powerpoint/2010/main" xmlns="" val="1982610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000" b="1" dirty="0" smtClean="0"/>
              <a:t> Форма </a:t>
            </a:r>
            <a:r>
              <a:rPr lang="ru-RU" sz="2000" b="1" dirty="0"/>
              <a:t>крыльев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23" r="2265" b="6582"/>
          <a:stretch>
            <a:fillRect/>
          </a:stretch>
        </p:blipFill>
        <p:spPr bwMode="auto">
          <a:xfrm rot="527998">
            <a:off x="1075005" y="1500525"/>
            <a:ext cx="1740151" cy="144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rgpbz.ru/_ph/7/2/700727023.jpg">
            <a:hlinkClick r:id="rId5"/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64" t="26282" r="15317" b="7105"/>
          <a:stretch/>
        </p:blipFill>
        <p:spPr bwMode="auto">
          <a:xfrm rot="766633">
            <a:off x="6340922" y="1588161"/>
            <a:ext cx="1732233" cy="1385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birds-altay.ru/wp-content/uploads/2009/08/02-350x194.jpg">
            <a:hlinkClick r:id="rId7"/>
          </p:cNvPr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528" r="27192" b="17147"/>
          <a:stretch/>
        </p:blipFill>
        <p:spPr bwMode="auto">
          <a:xfrm rot="19610422">
            <a:off x="648469" y="3286011"/>
            <a:ext cx="1488268" cy="1448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669" r="12343"/>
          <a:stretch>
            <a:fillRect/>
          </a:stretch>
        </p:blipFill>
        <p:spPr bwMode="auto">
          <a:xfrm rot="20110174">
            <a:off x="6614517" y="3318645"/>
            <a:ext cx="1486773" cy="14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41" t="2137" r="8124" b="6197"/>
          <a:stretch>
            <a:fillRect/>
          </a:stretch>
        </p:blipFill>
        <p:spPr bwMode="auto">
          <a:xfrm rot="20803315">
            <a:off x="3914681" y="4133128"/>
            <a:ext cx="1710394" cy="137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11760" y="1196752"/>
            <a:ext cx="439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Формы крыльев бывают следующие: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135164" y="1911520"/>
            <a:ext cx="2758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Эллиптические крылья</a:t>
            </a:r>
            <a:endParaRPr lang="ru-RU" dirty="0"/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323529" y="5229490"/>
            <a:ext cx="2592288" cy="43175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800" b="1" i="1" dirty="0" smtClean="0"/>
              <a:t>для скоростного полёта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6209175" y="5229490"/>
            <a:ext cx="2825424" cy="5757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800" b="1" i="1" dirty="0" smtClean="0"/>
              <a:t>с относительно </a:t>
            </a:r>
            <a:br>
              <a:rPr lang="ru-RU" sz="1800" b="1" i="1" dirty="0" smtClean="0"/>
            </a:br>
            <a:r>
              <a:rPr lang="ru-RU" sz="1800" b="1" i="1" dirty="0" smtClean="0"/>
              <a:t>большим удлинением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2405593" y="5821819"/>
            <a:ext cx="4467240" cy="383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800" b="1" i="1" dirty="0" smtClean="0"/>
              <a:t>для парящего полёта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36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6460" y="734243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Свойства перьев: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легкие, 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сохраняют тепло, 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эластично пружинят и при этом очень крепкие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4708" y="2211571"/>
            <a:ext cx="6192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Какую работу они выполняют: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защищают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птиц от всевозможных вредных воздействий окружающей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среды,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делают поверхность тела птицы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гладкой,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создают подъемную силу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тягу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регулируют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направление полета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5054" y="4139788"/>
            <a:ext cx="4940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перьями являются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маховые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fly-fishing.lviv.ua/media/kunena/attachments/146/krilo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56992"/>
            <a:ext cx="2448272" cy="187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mybirds.ru/health/rekomendacyi%20/krylo.jpg">
            <a:hlinkClick r:id="rId6"/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3" t="5410" r="19142" b="22076"/>
          <a:stretch/>
        </p:blipFill>
        <p:spPr bwMode="auto">
          <a:xfrm rot="20982947">
            <a:off x="412845" y="2214121"/>
            <a:ext cx="2318603" cy="16083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img11.nnm.ru/6/1/0/a/8/610a8f07dc8fe9568ccdd1db944375cf_full.jpg">
            <a:hlinkClick r:id="rId8"/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51" t="1811" r="8638" b="34356"/>
          <a:stretch/>
        </p:blipFill>
        <p:spPr bwMode="auto">
          <a:xfrm rot="20612799">
            <a:off x="6782396" y="496800"/>
            <a:ext cx="2202927" cy="14389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://im7-tub-ru.yandex.net/i?id=14562590-71-72&amp;n=21">
            <a:hlinkClick r:id="rId10" tgtFrame="&quot;_blank&quot;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85908">
            <a:off x="3768972" y="794968"/>
            <a:ext cx="808743" cy="75491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3131840" y="4742860"/>
            <a:ext cx="273630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Роль хвоста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523429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Хвост </a:t>
            </a:r>
            <a:r>
              <a:rPr lang="ru-RU" b="1" i="1" dirty="0"/>
              <a:t>может двигаться в двух направлениях</a:t>
            </a:r>
            <a:r>
              <a:rPr lang="ru-RU" dirty="0"/>
              <a:t> при стабилизации полёта и маневрировании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	Форма хвостов может быт разная: округлая, вилкообразная, короткая, длинная.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6086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изучить строение и свойства пера, провожу наблюдения: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D:\Фотки\Леха 2013\Опыты\09052013182.jpg"/>
          <p:cNvPicPr>
            <a:picLocks noGrp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12" t="9223" r="297" b="4187"/>
          <a:stretch/>
        </p:blipFill>
        <p:spPr bwMode="auto">
          <a:xfrm>
            <a:off x="3563888" y="1628800"/>
            <a:ext cx="2088232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7748" y="342900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пера есть прочный и гибкий стержень, от которого отходят волокна – бородки. Они соединяются между собой с помощью крючочков и выемок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:\Фотки\Леха 2013\Опыты\0905201319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740" r="4825" b="6059"/>
          <a:stretch/>
        </p:blipFill>
        <p:spPr bwMode="auto">
          <a:xfrm>
            <a:off x="2195736" y="4671720"/>
            <a:ext cx="1872208" cy="15655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D:\Фотки\Леха 2013\Опыты\09052013195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687" t="11313" r="27118" b="15362"/>
          <a:stretch/>
        </p:blipFill>
        <p:spPr bwMode="auto">
          <a:xfrm>
            <a:off x="5415896" y="4671720"/>
            <a:ext cx="1460360" cy="15655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5056" y="430238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Отрезаю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кончик пера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ножницами 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рассматриваю перо внутри</a:t>
            </a:r>
            <a:r>
              <a:rPr lang="ru-RU" dirty="0"/>
              <a:t>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568" y="134076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Рассматриваю</a:t>
            </a:r>
            <a:r>
              <a:rPr lang="ru-RU" b="1" dirty="0" smtClean="0"/>
              <a:t> </a:t>
            </a:r>
            <a:r>
              <a:rPr lang="ru-RU" b="1" dirty="0"/>
              <a:t>перо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/>
              <a:t>с помощью лупы</a:t>
            </a:r>
            <a:r>
              <a:rPr lang="ru-RU" dirty="0"/>
              <a:t>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29429" y="630932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Внутри перо пустое: вот почему оно так легко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летит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75029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Наблюдения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080" y="1268760"/>
            <a:ext cx="8229600" cy="360040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3. Сгибаю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перо дугой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Отпускаю – перо принимает свою первоначальную форму. </a:t>
            </a:r>
          </a:p>
          <a:p>
            <a:endParaRPr lang="ru-RU" dirty="0"/>
          </a:p>
        </p:txBody>
      </p:sp>
      <p:pic>
        <p:nvPicPr>
          <p:cNvPr id="4" name="Рисунок 3" descr="D:\Фотки\Леха 2013\Опыты\0905201319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676" t="26354" r="6704" b="7104"/>
          <a:stretch/>
        </p:blipFill>
        <p:spPr bwMode="auto">
          <a:xfrm>
            <a:off x="2195736" y="1700808"/>
            <a:ext cx="1713388" cy="13681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D:\Фотки\Леха 2013\Опыты\09052013198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91" t="26918" r="15314" b="-48"/>
          <a:stretch/>
        </p:blipFill>
        <p:spPr bwMode="auto">
          <a:xfrm>
            <a:off x="5364088" y="1700808"/>
            <a:ext cx="1656184" cy="13681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9632" y="321297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Перо упругое. Большие, упругие перья у птицы – на крыльях. Они называются маховыми  и служат птице для полета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84378" y="3893951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Приложил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перо к щеке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стало тепло. </a:t>
            </a:r>
          </a:p>
        </p:txBody>
      </p:sp>
      <p:pic>
        <p:nvPicPr>
          <p:cNvPr id="8" name="Рисунок 7" descr="D:\Фотки\Леха 2013\Опыты\09052013190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559" t="20518" r="21595" b="9458"/>
          <a:stretch/>
        </p:blipFill>
        <p:spPr bwMode="auto">
          <a:xfrm>
            <a:off x="2285423" y="4285715"/>
            <a:ext cx="1598980" cy="15980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092882" y="4797152"/>
            <a:ext cx="4198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Значит, оно согревает птицу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596348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Перья легкие, сохраняют тепло, эластично пружинят, крепкие, делают поверхность птицы гладкой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3320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Наблюдения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1"/>
            <a:ext cx="7704856" cy="460648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5. 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решил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сравнить птиц с насекомыми и млекопитающими.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lensmena.ru/wp-content/uploads/2012/05/5.1273715476.jpg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2" b="4903"/>
          <a:stretch/>
        </p:blipFill>
        <p:spPr bwMode="auto">
          <a:xfrm rot="20255034">
            <a:off x="654118" y="2252297"/>
            <a:ext cx="1364694" cy="13871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67744" y="2348880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насекомых наружный скелет защищает от хищников, мешает росту, у них нет мышц, которые позволили бы быстрее летать</a:t>
            </a:r>
          </a:p>
        </p:txBody>
      </p:sp>
      <p:pic>
        <p:nvPicPr>
          <p:cNvPr id="7" name="Рисунок 6" descr="http://bio.edu.ee/loomad/Imetajad/NYCNOCs.jpg">
            <a:hlinkClick r:id="rId6"/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5" b="4294"/>
          <a:stretch/>
        </p:blipFill>
        <p:spPr bwMode="auto">
          <a:xfrm rot="2134305">
            <a:off x="686965" y="4099835"/>
            <a:ext cx="1479021" cy="13194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67744" y="3573016"/>
            <a:ext cx="6624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Сравнивая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птицей летучую мышь, вижу: тело птицы покрыто перьями, а мыши – шерстью.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летучих мышей кожистое вещество между пальцами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конечностей,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плеча и тела. У птиц полетные мышцы развиты больше, вместо зубов легкий клюв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9591" y="5726357"/>
            <a:ext cx="8163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Вывод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птицы лучше приспособлены к полету, чем насекомые и млекопитающие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2424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3267" y="126876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Капаю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перо капельку воды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из пипетки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Рисунок 8" descr="D:\Фотки\Леха 2013\Опыты\DSC0436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99" t="11101" r="5771" b="5173"/>
          <a:stretch/>
        </p:blipFill>
        <p:spPr bwMode="auto">
          <a:xfrm>
            <a:off x="467544" y="1700808"/>
            <a:ext cx="1728192" cy="12961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D:\Фотки\Леха 2013\Опыты\DSC0436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2920" y="1714777"/>
            <a:ext cx="1679798" cy="1291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D:\Фотки\Леха 2013\Опыты\DSC04370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882" r="7960" b="9596"/>
          <a:stretch/>
        </p:blipFill>
        <p:spPr bwMode="auto">
          <a:xfrm>
            <a:off x="5347178" y="1733827"/>
            <a:ext cx="1584177" cy="12726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Рисунок 11" descr="D:\Фотки\Леха 2013\Опыты\DSC04371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657" t="20979" b="11571"/>
          <a:stretch/>
        </p:blipFill>
        <p:spPr bwMode="auto">
          <a:xfrm>
            <a:off x="7524328" y="1724304"/>
            <a:ext cx="1315272" cy="12726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45837" y="3057927"/>
            <a:ext cx="8293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Капелька скатилась, перо не намокло. Значит, перья защищают птицу от дождя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573079" y="3704258"/>
            <a:ext cx="623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2. Я опустил перо и клочок шерсти в воду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5" name="Рисунок 14" descr="D:\Фотки\Леха 2013\Опыты\DSC04361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19" t="8435" r="6667" b="14308"/>
          <a:stretch/>
        </p:blipFill>
        <p:spPr bwMode="auto">
          <a:xfrm>
            <a:off x="5436096" y="4427788"/>
            <a:ext cx="1523713" cy="13338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6" name="Рисунок 15" descr="D:\Фотки\Леха 2013\Опыты\DSC04362.JP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75" t="9597" r="23276"/>
          <a:stretch/>
        </p:blipFill>
        <p:spPr bwMode="auto">
          <a:xfrm>
            <a:off x="7524328" y="4426427"/>
            <a:ext cx="1296144" cy="13338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7" name="Рисунок 16" descr="D:\Фотки\Леха 2013\Опыты\DSC04359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14" t="23424" r="15948" b="2353"/>
          <a:stretch/>
        </p:blipFill>
        <p:spPr bwMode="auto">
          <a:xfrm>
            <a:off x="477498" y="4427788"/>
            <a:ext cx="2006270" cy="1332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8" name="Рисунок 17" descr="D:\Фотки\Леха 2013\Опыты\DSC04360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41" t="10724" r="4728" b="1235"/>
          <a:stretch/>
        </p:blipFill>
        <p:spPr bwMode="auto">
          <a:xfrm>
            <a:off x="3162577" y="4426427"/>
            <a:ext cx="1625447" cy="13338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52151" y="5760300"/>
            <a:ext cx="82937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Шерсть немного намокла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перо нет. Значит, птицы их чем-то смазывают (предположим, жир). Оказывается, свое оперение птицы чистят, укладывают и смазывают жидкостью из железы над хвостом. Вот почему перья не намокают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184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717</Words>
  <Application>Microsoft Office PowerPoint</Application>
  <PresentationFormat>Экран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МБОУ «СОШ № 6» г.Вязники</vt:lpstr>
      <vt:lpstr>Птицы… Почему они могут летать? Что им помогает взлетать в небо?  </vt:lpstr>
      <vt:lpstr> </vt:lpstr>
      <vt:lpstr> Форма крыльев </vt:lpstr>
      <vt:lpstr> </vt:lpstr>
      <vt:lpstr>Чтобы изучить строение и свойства пера, провожу наблюдения:</vt:lpstr>
      <vt:lpstr>Наблюдения</vt:lpstr>
      <vt:lpstr>Наблюдения</vt:lpstr>
      <vt:lpstr>Опыты</vt:lpstr>
      <vt:lpstr>Опыты</vt:lpstr>
      <vt:lpstr>Выводы: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ГОУ СОШ № 6</dc:title>
  <dc:creator>Elena</dc:creator>
  <cp:lastModifiedBy>Admin</cp:lastModifiedBy>
  <cp:revision>58</cp:revision>
  <dcterms:created xsi:type="dcterms:W3CDTF">2013-05-02T19:42:49Z</dcterms:created>
  <dcterms:modified xsi:type="dcterms:W3CDTF">2013-05-14T17:41:38Z</dcterms:modified>
</cp:coreProperties>
</file>